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796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63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0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2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11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7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9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1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7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5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5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4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9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93476C1-0C80-496B-A3D4-025F7C6A95C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795BD6-DA93-4D51-9CFB-53D2A2AE3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2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12E6C-045A-4377-9239-C45A526F82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Planned Future for Mason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16522-1E5B-4B2B-B613-B5B8FFFFAA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New Journey</a:t>
            </a:r>
            <a:r>
              <a:rPr lang="en-US" dirty="0"/>
              <a:t>: Why a comprehensive Plan is Needed In Mason</a:t>
            </a:r>
          </a:p>
        </p:txBody>
      </p:sp>
    </p:spTree>
    <p:extLst>
      <p:ext uri="{BB962C8B-B14F-4D97-AF65-F5344CB8AC3E}">
        <p14:creationId xmlns:p14="http://schemas.microsoft.com/office/powerpoint/2010/main" val="370926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FE0A4-5825-4157-9A5C-5D8FF661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comprehensive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BFD0-613C-4BE7-A2B4-9FC159FE88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Policy Document For guidance on growth and management </a:t>
            </a:r>
          </a:p>
          <a:p>
            <a:r>
              <a:rPr lang="en-US" dirty="0"/>
              <a:t>an extremely broad scope  </a:t>
            </a:r>
          </a:p>
          <a:p>
            <a:r>
              <a:rPr lang="en-US" dirty="0"/>
              <a:t>includes the entire municipality </a:t>
            </a:r>
          </a:p>
          <a:p>
            <a:r>
              <a:rPr lang="en-US" dirty="0"/>
              <a:t>Provides multiple goals and policies to be enacted over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6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7F17-5951-4211-9C27-FBA2D9C8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a comp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2F92-6A51-40C3-9AEA-2A22FE6E8C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 opportunity to see the big picture </a:t>
            </a:r>
          </a:p>
          <a:p>
            <a:r>
              <a:rPr lang="en-US" dirty="0"/>
              <a:t>used as a basis for local decision making</a:t>
            </a:r>
          </a:p>
          <a:p>
            <a:r>
              <a:rPr lang="en-US" dirty="0"/>
              <a:t>Gives developers an idea on projects that will be approved (Blue Oval City)</a:t>
            </a:r>
          </a:p>
          <a:p>
            <a:r>
              <a:rPr lang="en-US" dirty="0"/>
              <a:t>Increased access to funding and capital resources </a:t>
            </a:r>
          </a:p>
          <a:p>
            <a:r>
              <a:rPr lang="en-US" dirty="0"/>
              <a:t>Creates an informed and unified community </a:t>
            </a:r>
          </a:p>
        </p:txBody>
      </p:sp>
    </p:spTree>
    <p:extLst>
      <p:ext uri="{BB962C8B-B14F-4D97-AF65-F5344CB8AC3E}">
        <p14:creationId xmlns:p14="http://schemas.microsoft.com/office/powerpoint/2010/main" val="86247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7D88-29F4-4894-8BFE-DD28991F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Maps, maps, maps!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9C81DE-0E06-4CF5-B80A-E3729EFEBE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8120" y="1837765"/>
            <a:ext cx="3439049" cy="3311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9811D2-04D2-4C36-B64B-2B97162AE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91" y="2093179"/>
            <a:ext cx="3731417" cy="3311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52937-140A-4F83-817D-A6B844F4A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832" y="1261782"/>
            <a:ext cx="3402853" cy="294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4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CDA7-9140-4C39-989A-D68A5405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 a comp plan?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D7DC7-55F6-47CA-A6A8-8C161B7347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389850"/>
            <a:ext cx="7848599" cy="2956839"/>
          </a:xfrm>
        </p:spPr>
        <p:txBody>
          <a:bodyPr numCol="2"/>
          <a:lstStyle/>
          <a:p>
            <a:r>
              <a:rPr lang="en-US" dirty="0"/>
              <a:t>Housing</a:t>
            </a:r>
          </a:p>
          <a:p>
            <a:r>
              <a:rPr lang="en-US" dirty="0"/>
              <a:t>Land use</a:t>
            </a:r>
          </a:p>
          <a:p>
            <a:r>
              <a:rPr lang="en-US" dirty="0"/>
              <a:t>Transportation </a:t>
            </a:r>
          </a:p>
          <a:p>
            <a:r>
              <a:rPr lang="en-US" dirty="0"/>
              <a:t>Community facilities </a:t>
            </a:r>
          </a:p>
          <a:p>
            <a:r>
              <a:rPr lang="en-US" dirty="0"/>
              <a:t>Economic development </a:t>
            </a:r>
          </a:p>
          <a:p>
            <a:endParaRPr lang="en-US" dirty="0"/>
          </a:p>
          <a:p>
            <a:r>
              <a:rPr lang="en-US" dirty="0"/>
              <a:t>Education</a:t>
            </a:r>
          </a:p>
          <a:p>
            <a:r>
              <a:rPr lang="en-US" dirty="0"/>
              <a:t>Natural resources</a:t>
            </a:r>
          </a:p>
          <a:p>
            <a:r>
              <a:rPr lang="en-US" dirty="0"/>
              <a:t>Historic preservation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Intergovernmental cooperation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50AA4-FB25-4290-A9E3-9209092033EF}"/>
              </a:ext>
            </a:extLst>
          </p:cNvPr>
          <p:cNvSpPr txBox="1"/>
          <p:nvPr/>
        </p:nvSpPr>
        <p:spPr>
          <a:xfrm>
            <a:off x="685801" y="1701800"/>
            <a:ext cx="688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Common						      Specialties </a:t>
            </a:r>
          </a:p>
        </p:txBody>
      </p:sp>
    </p:spTree>
    <p:extLst>
      <p:ext uri="{BB962C8B-B14F-4D97-AF65-F5344CB8AC3E}">
        <p14:creationId xmlns:p14="http://schemas.microsoft.com/office/powerpoint/2010/main" val="2942988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3EF0-2D7C-4997-9EFD-0281C49BB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Engagement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541E6F-644C-46D2-B68B-73194DDCEF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1837765"/>
            <a:ext cx="3133725" cy="18669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92BAB5-4A6E-4D70-AF47-B4199FE8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2142" y="3429000"/>
            <a:ext cx="3124200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66CC8-9247-4BD8-ABEF-73DB77AD1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50" y="1705246"/>
            <a:ext cx="4262795" cy="17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30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DF0DC-786D-4A6A-852F-83A6DA24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1BE4-8C70-4D32-9BD9-FA46BFB082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Specific public and private action steps</a:t>
            </a:r>
          </a:p>
          <a:p>
            <a:r>
              <a:rPr lang="en-US" dirty="0"/>
              <a:t>Framework for public investments</a:t>
            </a:r>
          </a:p>
          <a:p>
            <a:r>
              <a:rPr lang="en-US" dirty="0"/>
              <a:t>Time frames and estimated costs </a:t>
            </a:r>
          </a:p>
          <a:p>
            <a:r>
              <a:rPr lang="en-US" dirty="0"/>
              <a:t>Gives developers/investors clear next steps </a:t>
            </a:r>
          </a:p>
          <a:p>
            <a:r>
              <a:rPr lang="en-US" dirty="0"/>
              <a:t>Community support determine priority of implementation </a:t>
            </a:r>
          </a:p>
        </p:txBody>
      </p:sp>
    </p:spTree>
    <p:extLst>
      <p:ext uri="{BB962C8B-B14F-4D97-AF65-F5344CB8AC3E}">
        <p14:creationId xmlns:p14="http://schemas.microsoft.com/office/powerpoint/2010/main" val="403329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AAE666-D450-4D46-B3F5-E098145E8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>
            <a:extLst>
              <a:ext uri="{FF2B5EF4-FFF2-40B4-BE49-F238E27FC236}">
                <a16:creationId xmlns:a16="http://schemas.microsoft.com/office/drawing/2014/main" id="{035AEC3B-8780-40F2-8E36-164A29102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4AA3E27-98A5-4774-AC72-D8E00FEC6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9795977E-891E-4A10-B802-1E5BF3642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B918539-48DD-4DE8-ABA3-5281D70C8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" name="5-Point Star 24">
            <a:extLst>
              <a:ext uri="{FF2B5EF4-FFF2-40B4-BE49-F238E27FC236}">
                <a16:creationId xmlns:a16="http://schemas.microsoft.com/office/drawing/2014/main" id="{0AB3BB71-4233-49EC-85FA-3CBE6B7C4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A98CF9-7D8D-438E-99DF-0A89D4B6E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1FC7108-AE7D-4307-9ADD-F57B45DAF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2B4DC8D4-0E2A-474F-B754-0F2791ACA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87C4E0-15EC-42D8-BC6B-44DDF309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Swot analysis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0C90CD-139D-467F-9CA7-A8AC801A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8E8B5-D845-43C0-A8A3-993DED3D5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73B6E81-982E-413D-9628-F3DFD40661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4C7A34-8363-4557-A358-3D080138B37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4"/>
          <a:srcRect l="6756" r="8495" b="1"/>
          <a:stretch/>
        </p:blipFill>
        <p:spPr>
          <a:xfrm>
            <a:off x="5135183" y="519366"/>
            <a:ext cx="6522867" cy="579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5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39E3-5CA5-4749-8D41-3FC56FCD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CCA59-364B-4714-9989-2DBA7F68DC3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344254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155</TotalTime>
  <Words>178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Impact</vt:lpstr>
      <vt:lpstr>Main Event</vt:lpstr>
      <vt:lpstr>A Planned Future for Mason</vt:lpstr>
      <vt:lpstr>What is a comprehensive Plan?</vt:lpstr>
      <vt:lpstr>Why do we need a comp plan</vt:lpstr>
      <vt:lpstr>Maps, maps, maps!</vt:lpstr>
      <vt:lpstr>What is in a comp plan? Themes</vt:lpstr>
      <vt:lpstr>Public Engagement</vt:lpstr>
      <vt:lpstr>Plan implementation</vt:lpstr>
      <vt:lpstr>Swot analysis</vt:lpstr>
      <vt:lpstr>Thank you!</vt:lpstr>
    </vt:vector>
  </TitlesOfParts>
  <Company>City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Planned Future for Mason</dc:title>
  <dc:creator>McKenzie, Jordan</dc:creator>
  <cp:lastModifiedBy>McKenzie, Jordan</cp:lastModifiedBy>
  <cp:revision>8</cp:revision>
  <dcterms:created xsi:type="dcterms:W3CDTF">2023-01-18T20:59:21Z</dcterms:created>
  <dcterms:modified xsi:type="dcterms:W3CDTF">2023-01-19T21:16:07Z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34376f5-a622-4e53-a591-0432f32c2e47_Enabled">
    <vt:lpwstr>true</vt:lpwstr>
  </property>
  <property fmtid="{D5CDD505-2E9C-101B-9397-08002B2CF9AE}" pid="3" name="MSIP_Label_b34376f5-a622-4e53-a591-0432f32c2e47_SetDate">
    <vt:lpwstr>2023-01-18T21:42:01Z</vt:lpwstr>
  </property>
  <property fmtid="{D5CDD505-2E9C-101B-9397-08002B2CF9AE}" pid="4" name="MSIP_Label_b34376f5-a622-4e53-a591-0432f32c2e47_Method">
    <vt:lpwstr>Standard</vt:lpwstr>
  </property>
  <property fmtid="{D5CDD505-2E9C-101B-9397-08002B2CF9AE}" pid="5" name="MSIP_Label_b34376f5-a622-4e53-a591-0432f32c2e47_Name">
    <vt:lpwstr>b34376f5-a622-4e53-a591-0432f32c2e47</vt:lpwstr>
  </property>
  <property fmtid="{D5CDD505-2E9C-101B-9397-08002B2CF9AE}" pid="6" name="MSIP_Label_b34376f5-a622-4e53-a591-0432f32c2e47_SiteId">
    <vt:lpwstr>41647561-6537-4423-96a9-859e89f8919f</vt:lpwstr>
  </property>
  <property fmtid="{D5CDD505-2E9C-101B-9397-08002B2CF9AE}" pid="7" name="MSIP_Label_b34376f5-a622-4e53-a591-0432f32c2e47_ActionId">
    <vt:lpwstr>f8d9605f-2f14-4962-a113-6dc12bf98dec</vt:lpwstr>
  </property>
  <property fmtid="{D5CDD505-2E9C-101B-9397-08002B2CF9AE}" pid="8" name="MSIP_Label_b34376f5-a622-4e53-a591-0432f32c2e47_ContentBits">
    <vt:lpwstr>0</vt:lpwstr>
  </property>
</Properties>
</file>